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embeddedFontLst>
    <p:embeddedFont>
      <p:font typeface="맑은 고딕 Semilight" panose="020B0502040204020203" pitchFamily="50" charset="-127"/>
      <p:regular r:id="rId4"/>
    </p:embeddedFont>
    <p:embeddedFont>
      <p:font typeface="Google Sans" panose="020B0600000101010101" charset="0"/>
      <p:regular r:id="rId5"/>
      <p:bold r:id="rId6"/>
      <p:italic r:id="rId7"/>
      <p:boldItalic r:id="rId8"/>
    </p:embeddedFont>
    <p:embeddedFont>
      <p:font typeface="Google Sans Medium" panose="020B0600000101010101" charset="0"/>
      <p:regular r:id="rId9"/>
      <p:bold r:id="rId10"/>
      <p:italic r:id="rId11"/>
      <p:boldItalic r:id="rId12"/>
    </p:embeddedFont>
    <p:embeddedFont>
      <p:font typeface="Roboto Mono Light" panose="00000009000000000000" pitchFamily="49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pic>
        <p:nvPicPr>
          <p:cNvPr id="69" name="Google Shape;6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9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6" name="Google Shape;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Yellow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24000" y="1605350"/>
            <a:ext cx="4440300" cy="17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plit Screen " userDrawn="1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" name="Google Shape;24;p5">
            <a:extLst>
              <a:ext uri="{FF2B5EF4-FFF2-40B4-BE49-F238E27FC236}">
                <a16:creationId xmlns:a16="http://schemas.microsoft.com/office/drawing/2014/main" id="{47034D8D-B958-D549-14A1-2CF223F692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51550" y="914400"/>
            <a:ext cx="2451099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plit Screen (partner logos)" userDrawn="1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" name="Google Shape;24;p5">
            <a:extLst>
              <a:ext uri="{FF2B5EF4-FFF2-40B4-BE49-F238E27FC236}">
                <a16:creationId xmlns:a16="http://schemas.microsoft.com/office/drawing/2014/main" id="{14DD1F9D-6D66-61CE-1A4F-E2FB1B8F43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51550" y="914400"/>
            <a:ext cx="2451099" cy="1898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맑은 고딕 Semilight" panose="020B0502040204020203" pitchFamily="50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6144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과목 명</a:t>
            </a:r>
            <a:br>
              <a:rPr lang="en-US" altLang="ko-KR" sz="4400" dirty="0"/>
            </a:br>
            <a:r>
              <a:rPr lang="ko-KR" altLang="en-US" sz="4400" dirty="0"/>
              <a:t>학번 이름</a:t>
            </a:r>
            <a:endParaRPr sz="4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</Words>
  <Application>Microsoft Office PowerPoint</Application>
  <PresentationFormat>화면 슬라이드 쇼(16:9)</PresentationFormat>
  <Paragraphs>1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Google Sans Medium</vt:lpstr>
      <vt:lpstr>맑은 고딕 Semilight</vt:lpstr>
      <vt:lpstr>Arial</vt:lpstr>
      <vt:lpstr>Google Sans</vt:lpstr>
      <vt:lpstr>Roboto Mono Light</vt:lpstr>
      <vt:lpstr>DevFest 2021</vt:lpstr>
      <vt:lpstr>과목 명 학번 이름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Onboarding Kit for New GDSC Leads 2023-24</dc:title>
  <dc:creator>In Gyu Lee</dc:creator>
  <cp:lastModifiedBy>In Gyu Lee</cp:lastModifiedBy>
  <cp:revision>3</cp:revision>
  <dcterms:modified xsi:type="dcterms:W3CDTF">2023-09-10T08:12:44Z</dcterms:modified>
</cp:coreProperties>
</file>